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60" r:id="rId3"/>
    <p:sldId id="261" r:id="rId4"/>
    <p:sldId id="262" r:id="rId5"/>
    <p:sldId id="275" r:id="rId6"/>
    <p:sldId id="259" r:id="rId7"/>
    <p:sldId id="263" r:id="rId8"/>
    <p:sldId id="264" r:id="rId9"/>
    <p:sldId id="265" r:id="rId10"/>
    <p:sldId id="269" r:id="rId11"/>
    <p:sldId id="276" r:id="rId12"/>
    <p:sldId id="271" r:id="rId13"/>
    <p:sldId id="266" r:id="rId14"/>
    <p:sldId id="267" r:id="rId15"/>
    <p:sldId id="268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8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"/>
    </mc:Choice>
    <mc:Fallback>
      <p:transition spd="slow" advTm="9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基于三分搜索算法的抛射体最优角度计算：空气阻力下的数学建模与实现(2)_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AB477-ED1F-B9C4-F680-E8220BAA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08">
            <a:extLst>
              <a:ext uri="{FF2B5EF4-FFF2-40B4-BE49-F238E27FC236}">
                <a16:creationId xmlns:a16="http://schemas.microsoft.com/office/drawing/2014/main" id="{75ED4F5B-A906-DCCE-0FA1-9ADD5B3C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B493D4-7593-4303-CE27-3D1C5D1D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17" y="1153740"/>
            <a:ext cx="4878545" cy="45965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8286D5-4D14-A85C-2BDF-A4D4D4C9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161" y="1153740"/>
            <a:ext cx="5707329" cy="45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基于三分搜索算法的抛射体最优角度计算：空气阻力下的数学建模与实现(2)_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基于三分搜索算法的抛射体最优角度计算：空气阻力下的数学建模与实现(2)_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基于三分搜索算法的抛射体最优角度计算：空气阻力下的数学建模与实现(2)_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基于三分搜索算法的抛射体最优角度计算：空气阻力下的数学建模与实现(2)_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基于三分搜索算法的抛射体最优角度计算：空气阻力下的数学建模与实现(2)_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"/>
    </mc:Choice>
    <mc:Fallback>
      <p:transition spd="slow" advTm="131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基于三分搜索算法的抛射体最优角度计算：空气阻力下的数学建模与实现(2)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基于三分搜索算法的抛射体最优角度计算：空气阻力下的数学建模与实现(2)_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 descr="基于三分搜索算法的抛射体最优角度计算：空气阻力下的数学建模与实现(2)_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基于三分搜索算法的抛射体最优角度计算：空气阻力下的数学建模与实现(2)_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基于三分搜索算法的抛射体最优角度计算：空气阻力下的数学建模与实现(2)_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基于三分搜索算法的抛射体最优角度计算：空气阻力下的数学建模与实现(2)_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基于三分搜索算法的抛射体最优角度计算：空气阻力下的数学建模与实现(2)_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基于三分搜索算法的抛射体最优角度计算：空气阻力下的数学建模与实现(2)_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基于三分搜索算法的抛射体最优角度计算：空气阻力下的数学建模与实现(2)_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基于三分搜索算法的抛射体最优角度计算：空气阻力下的数学建模与实现(2)_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基于三分搜索算法的抛射体最优角度计算：空气阻力下的数学建模与实现(2)_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基于三分搜索算法的抛射体最优角度计算：空气阻力下的数学建模与实现(2)_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基于三分搜索算法的抛射体最优角度计算：空气阻力下的数学建模与实现(2)_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Echo606</dc:creator>
  <cp:lastModifiedBy>子明 周</cp:lastModifiedBy>
  <cp:revision>6</cp:revision>
  <dcterms:created xsi:type="dcterms:W3CDTF">2023-08-09T12:44:00Z</dcterms:created>
  <dcterms:modified xsi:type="dcterms:W3CDTF">2025-09-20T11:11:22Z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0FFB374EF87741258E9EC42A4DEF22FC_13</vt:lpwstr>
  </property>
</Properties>
</file>